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2" r:id="rId2"/>
    <p:sldId id="283" r:id="rId3"/>
    <p:sldId id="299" r:id="rId4"/>
    <p:sldId id="284" r:id="rId5"/>
    <p:sldId id="285" r:id="rId6"/>
    <p:sldId id="286" r:id="rId7"/>
    <p:sldId id="301" r:id="rId8"/>
    <p:sldId id="288" r:id="rId9"/>
    <p:sldId id="289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2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5086" autoAdjust="0"/>
  </p:normalViewPr>
  <p:slideViewPr>
    <p:cSldViewPr>
      <p:cViewPr>
        <p:scale>
          <a:sx n="108" d="100"/>
          <a:sy n="108" d="100"/>
        </p:scale>
        <p:origin x="-1920" y="-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23141-A60A-46BD-94F2-7197DC8B7E1B}" type="datetimeFigureOut">
              <a:rPr lang="de-CH" smtClean="0"/>
              <a:t>19.03.2013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E4787-B5AC-4DD6-A06F-FF68F6943B9A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32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56B0-1A79-45EB-B9C9-79057CAF7A37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11567-A5F3-491F-B122-04583F427C22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Patrick Kofmel, BFH-TI Informatik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8531-0A5B-461C-BF42-C0F6784B10B8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Patrick Kofmel, BFH-TI Informatik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17E01-E8DC-4691-B688-45580AE93729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48694-D55A-41F5-ABB4-BB2A11F9D8EF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D22-7A1C-4EC7-9F1C-C2F3A83D4417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5865-DDBF-4E05-BA9C-3D0D4662E648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 smtClean="0"/>
              <a:t>Fabian 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Arthur van Ommen</a:t>
            </a:r>
            <a:endParaRPr lang="de-CH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EF25-C2DA-4DA3-AEE6-F4B69A8BFF2D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Patrick Kofmel, BFH-TI Informatik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1858-485A-4DB1-BDF6-F3F1DD0C4863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Patrick Kofmel, BFH-TI Informatik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F371BD6-88F9-4849-979D-F0C940112340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2"/>
                </a:solidFill>
              </a:defRPr>
            </a:lvl1pPr>
          </a:lstStyle>
          <a:p>
            <a:r>
              <a:rPr lang="de-CH" dirty="0" smtClean="0"/>
              <a:t>Fabian Affolter, Patrick </a:t>
            </a:r>
            <a:r>
              <a:rPr lang="de-CH" dirty="0" err="1" smtClean="0"/>
              <a:t>Kofmel</a:t>
            </a:r>
            <a:r>
              <a:rPr lang="de-CH" dirty="0" smtClean="0"/>
              <a:t>, Alejandro </a:t>
            </a:r>
            <a:r>
              <a:rPr lang="de-CH" dirty="0" err="1" smtClean="0"/>
              <a:t>Nuñez</a:t>
            </a:r>
            <a:r>
              <a:rPr lang="de-CH" dirty="0" smtClean="0"/>
              <a:t>, Marc </a:t>
            </a:r>
            <a:r>
              <a:rPr lang="de-CH" dirty="0" err="1" smtClean="0"/>
              <a:t>Schärer</a:t>
            </a:r>
            <a:r>
              <a:rPr lang="de-CH" dirty="0" smtClean="0"/>
              <a:t>, Arthur van Ommen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A7E2AAC-48F5-478D-821E-C81A184AEAB2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/>
            </a:r>
            <a:br>
              <a:rPr lang="de-CH" dirty="0"/>
            </a:br>
            <a:r>
              <a:rPr lang="en-US" dirty="0"/>
              <a:t> </a:t>
            </a:r>
            <a:r>
              <a:rPr lang="en-US" b="1" dirty="0"/>
              <a:t>Software Engineering and Design </a:t>
            </a:r>
            <a:r>
              <a:rPr lang="en-US" dirty="0" smtClean="0"/>
              <a:t>Task 3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sz="3200" b="1" dirty="0" err="1"/>
              <a:t>Designing</a:t>
            </a:r>
            <a:r>
              <a:rPr lang="de-CH" sz="3200" b="1" dirty="0"/>
              <a:t> a Mobile </a:t>
            </a:r>
            <a:r>
              <a:rPr lang="de-CH" sz="3200" b="1" dirty="0" err="1"/>
              <a:t>Application</a:t>
            </a:r>
            <a:r>
              <a:rPr lang="de-CH" sz="3200" b="1" dirty="0"/>
              <a:t> </a:t>
            </a:r>
            <a:endParaRPr lang="de-CH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56B0-1A79-45EB-B9C9-79057CAF7A37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dirty="0"/>
              <a:t>Fabian </a:t>
            </a:r>
            <a:r>
              <a:rPr lang="de-CH" sz="800" dirty="0" smtClean="0"/>
              <a:t>Affolter, Patrick </a:t>
            </a:r>
            <a:r>
              <a:rPr lang="de-CH" sz="800" dirty="0" err="1" smtClean="0"/>
              <a:t>Kofmel</a:t>
            </a:r>
            <a:r>
              <a:rPr lang="de-CH" sz="800" dirty="0" smtClean="0"/>
              <a:t>, </a:t>
            </a:r>
            <a:r>
              <a:rPr lang="de-CH" sz="800" dirty="0"/>
              <a:t>Alejandro </a:t>
            </a:r>
            <a:r>
              <a:rPr lang="de-CH" sz="800" dirty="0" err="1" smtClean="0"/>
              <a:t>Nuñez</a:t>
            </a:r>
            <a:r>
              <a:rPr lang="de-CH" sz="800" dirty="0" smtClean="0"/>
              <a:t>, </a:t>
            </a:r>
            <a:r>
              <a:rPr lang="de-CH" sz="800" dirty="0"/>
              <a:t>Marc </a:t>
            </a:r>
            <a:r>
              <a:rPr lang="de-CH" sz="800" dirty="0" err="1" smtClean="0"/>
              <a:t>Schärer</a:t>
            </a:r>
            <a:r>
              <a:rPr lang="de-CH" sz="800" dirty="0" smtClean="0"/>
              <a:t>, </a:t>
            </a:r>
            <a:r>
              <a:rPr lang="de-CH" sz="800" dirty="0"/>
              <a:t>Arthur van Ommen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80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10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6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11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12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13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2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14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7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15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16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32FE-4AA3-4FB2-912B-690199F61416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17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validation by users is not possible at the moment because of the short time horizon. 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18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err="1" smtClean="0"/>
              <a:t>Validate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751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target users are psychotherapists (doctors or psychologists) in mental health hospitals or local </a:t>
            </a:r>
            <a:r>
              <a:rPr lang="en-US" dirty="0" smtClean="0"/>
              <a:t>practices.</a:t>
            </a:r>
            <a:endParaRPr lang="en-US" dirty="0"/>
          </a:p>
          <a:p>
            <a:r>
              <a:rPr lang="en-US" dirty="0"/>
              <a:t>The application can be used on tablets and notebooks (a smartphones-app is not convenient for psychotherapists needs).</a:t>
            </a:r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2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err="1"/>
              <a:t>Scoping</a:t>
            </a:r>
            <a:r>
              <a:rPr lang="de-CH" b="1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42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treatment related functionality and not general medical administration.</a:t>
            </a:r>
          </a:p>
          <a:p>
            <a:r>
              <a:rPr lang="en-US" dirty="0"/>
              <a:t>Short time horizon: Constrains the feature scope of the application to a few key features.</a:t>
            </a:r>
          </a:p>
          <a:p>
            <a:r>
              <a:rPr lang="en-US" dirty="0"/>
              <a:t>The success can be measured by a closely interaction with the target users (demo and validation for each functionality of the software).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3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Scoping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43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Interview with a doctor (inner medicine) from the "</a:t>
            </a:r>
            <a:r>
              <a:rPr lang="en-US" dirty="0" err="1"/>
              <a:t>Inselspital</a:t>
            </a:r>
            <a:r>
              <a:rPr lang="en-US" dirty="0" smtClean="0"/>
              <a:t>".</a:t>
            </a:r>
          </a:p>
          <a:p>
            <a:r>
              <a:rPr lang="en-US" dirty="0" smtClean="0"/>
              <a:t> Short </a:t>
            </a:r>
            <a:r>
              <a:rPr lang="en-US" dirty="0"/>
              <a:t>demo of the "</a:t>
            </a:r>
            <a:r>
              <a:rPr lang="en-US" dirty="0" err="1"/>
              <a:t>Krankenhausinformationssystem</a:t>
            </a:r>
            <a:r>
              <a:rPr lang="en-US" dirty="0"/>
              <a:t>" (KIS) (CGM Phoenix) from the "</a:t>
            </a:r>
            <a:r>
              <a:rPr lang="en-US" dirty="0" err="1"/>
              <a:t>Inselspital</a:t>
            </a:r>
            <a:r>
              <a:rPr lang="en-US" dirty="0"/>
              <a:t>".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4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Research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02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most important information about a patient from the doctors perspective?</a:t>
            </a:r>
          </a:p>
          <a:p>
            <a:pPr lvl="1"/>
            <a:r>
              <a:rPr lang="en-US" dirty="0"/>
              <a:t>Personal data (name, age, gender, ...)</a:t>
            </a:r>
          </a:p>
          <a:p>
            <a:pPr lvl="1"/>
            <a:r>
              <a:rPr lang="en-US" dirty="0"/>
              <a:t>Diagnosis</a:t>
            </a:r>
          </a:p>
          <a:p>
            <a:pPr lvl="1"/>
            <a:r>
              <a:rPr lang="en-US" dirty="0"/>
              <a:t>Drugs</a:t>
            </a:r>
          </a:p>
          <a:p>
            <a:pPr lvl="1"/>
            <a:r>
              <a:rPr lang="en-US" dirty="0"/>
              <a:t>Treatment process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5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Research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147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Differences</a:t>
            </a:r>
            <a:r>
              <a:rPr lang="de-CH" dirty="0" smtClean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psychiatrist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clinical</a:t>
            </a:r>
            <a:r>
              <a:rPr lang="de-CH" dirty="0"/>
              <a:t> </a:t>
            </a:r>
            <a:r>
              <a:rPr lang="de-CH" dirty="0" err="1"/>
              <a:t>psychologist</a:t>
            </a:r>
            <a:r>
              <a:rPr lang="de-CH" dirty="0"/>
              <a:t>?</a:t>
            </a:r>
          </a:p>
          <a:p>
            <a:pPr lvl="1"/>
            <a:r>
              <a:rPr lang="de-CH" dirty="0" err="1"/>
              <a:t>both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psychotherapists</a:t>
            </a:r>
            <a:endParaRPr lang="de-CH" dirty="0"/>
          </a:p>
          <a:p>
            <a:pPr lvl="1"/>
            <a:r>
              <a:rPr lang="de-CH" dirty="0"/>
              <a:t>A </a:t>
            </a:r>
            <a:r>
              <a:rPr lang="de-CH" dirty="0" err="1"/>
              <a:t>psychiatrist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doctor</a:t>
            </a:r>
            <a:r>
              <a:rPr lang="de-CH" dirty="0"/>
              <a:t>, </a:t>
            </a:r>
            <a:r>
              <a:rPr lang="de-CH" dirty="0" err="1"/>
              <a:t>who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specialized</a:t>
            </a:r>
            <a:r>
              <a:rPr lang="de-CH" dirty="0"/>
              <a:t> in </a:t>
            </a:r>
            <a:r>
              <a:rPr lang="de-CH" dirty="0" err="1"/>
              <a:t>psychiatry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prescribe</a:t>
            </a:r>
            <a:r>
              <a:rPr lang="de-CH" dirty="0"/>
              <a:t> </a:t>
            </a:r>
            <a:r>
              <a:rPr lang="de-CH" dirty="0" err="1"/>
              <a:t>drugs</a:t>
            </a:r>
            <a:r>
              <a:rPr lang="de-CH" dirty="0"/>
              <a:t>.</a:t>
            </a:r>
          </a:p>
          <a:p>
            <a:pPr lvl="1"/>
            <a:r>
              <a:rPr lang="de-CH" dirty="0"/>
              <a:t>A </a:t>
            </a:r>
            <a:r>
              <a:rPr lang="de-CH" dirty="0" err="1"/>
              <a:t>clinical</a:t>
            </a:r>
            <a:r>
              <a:rPr lang="de-CH" dirty="0"/>
              <a:t> </a:t>
            </a:r>
            <a:r>
              <a:rPr lang="de-CH" dirty="0" err="1"/>
              <a:t>psychologist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psychologist</a:t>
            </a:r>
            <a:r>
              <a:rPr lang="de-CH" dirty="0"/>
              <a:t>, </a:t>
            </a:r>
            <a:r>
              <a:rPr lang="de-CH" dirty="0" err="1"/>
              <a:t>who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special</a:t>
            </a:r>
            <a:r>
              <a:rPr lang="de-CH" dirty="0"/>
              <a:t> </a:t>
            </a:r>
            <a:r>
              <a:rPr lang="de-CH" dirty="0" err="1"/>
              <a:t>education</a:t>
            </a:r>
            <a:r>
              <a:rPr lang="de-CH" dirty="0"/>
              <a:t> in </a:t>
            </a:r>
            <a:r>
              <a:rPr lang="de-CH" dirty="0" err="1"/>
              <a:t>psychotherapy</a:t>
            </a:r>
            <a:r>
              <a:rPr lang="de-CH" dirty="0"/>
              <a:t>, but </a:t>
            </a:r>
            <a:r>
              <a:rPr lang="de-CH" dirty="0" err="1"/>
              <a:t>can't</a:t>
            </a:r>
            <a:r>
              <a:rPr lang="de-CH" dirty="0"/>
              <a:t> </a:t>
            </a:r>
            <a:r>
              <a:rPr lang="de-CH" dirty="0" err="1"/>
              <a:t>prescribe</a:t>
            </a:r>
            <a:r>
              <a:rPr lang="de-CH" dirty="0"/>
              <a:t> </a:t>
            </a:r>
            <a:r>
              <a:rPr lang="de-CH" dirty="0" err="1"/>
              <a:t>drugs</a:t>
            </a:r>
            <a:r>
              <a:rPr lang="de-CH" dirty="0"/>
              <a:t> (in </a:t>
            </a:r>
            <a:r>
              <a:rPr lang="de-CH" dirty="0" err="1"/>
              <a:t>general</a:t>
            </a:r>
            <a:r>
              <a:rPr lang="de-CH" dirty="0"/>
              <a:t>).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6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Research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726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65" y="1772816"/>
            <a:ext cx="5751119" cy="4353347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7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err="1" smtClean="0"/>
              <a:t>Synthesize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201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CH" dirty="0" smtClean="0"/>
              <a:t>Storyboard:</a:t>
            </a:r>
          </a:p>
          <a:p>
            <a:r>
              <a:rPr lang="de-CH" dirty="0" err="1" smtClean="0"/>
              <a:t>Therapist</a:t>
            </a:r>
            <a:r>
              <a:rPr lang="de-CH" dirty="0" smtClean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patient</a:t>
            </a:r>
            <a:r>
              <a:rPr lang="de-CH" dirty="0"/>
              <a:t> </a:t>
            </a:r>
            <a:r>
              <a:rPr lang="de-CH" dirty="0" err="1" smtClean="0"/>
              <a:t>meet</a:t>
            </a:r>
            <a:endParaRPr lang="de-CH" dirty="0"/>
          </a:p>
          <a:p>
            <a:r>
              <a:rPr lang="en-US" dirty="0" smtClean="0"/>
              <a:t>Therapist </a:t>
            </a:r>
            <a:r>
              <a:rPr lang="en-US" dirty="0"/>
              <a:t>informs himself about the patients history</a:t>
            </a:r>
          </a:p>
          <a:p>
            <a:r>
              <a:rPr lang="en-US" dirty="0" smtClean="0"/>
              <a:t>The </a:t>
            </a:r>
            <a:r>
              <a:rPr lang="en-US" dirty="0"/>
              <a:t>patient tells the therapist about his condition</a:t>
            </a:r>
          </a:p>
          <a:p>
            <a:r>
              <a:rPr lang="en-US" dirty="0" smtClean="0"/>
              <a:t>The </a:t>
            </a:r>
            <a:r>
              <a:rPr lang="en-US" dirty="0"/>
              <a:t>therapist informs himself by using the ICD10 (references) (optionally)</a:t>
            </a:r>
          </a:p>
          <a:p>
            <a:r>
              <a:rPr lang="de-CH" dirty="0" err="1" smtClean="0"/>
              <a:t>Therapist</a:t>
            </a:r>
            <a:r>
              <a:rPr lang="de-CH" dirty="0" smtClean="0"/>
              <a:t> </a:t>
            </a:r>
            <a:r>
              <a:rPr lang="de-CH" dirty="0" err="1"/>
              <a:t>creates</a:t>
            </a:r>
            <a:r>
              <a:rPr lang="de-CH" dirty="0"/>
              <a:t> a </a:t>
            </a:r>
            <a:r>
              <a:rPr lang="de-CH" dirty="0" err="1"/>
              <a:t>diagnosis</a:t>
            </a:r>
            <a:endParaRPr lang="de-CH" dirty="0"/>
          </a:p>
          <a:p>
            <a:r>
              <a:rPr lang="en-US" dirty="0" smtClean="0"/>
              <a:t>Therapist </a:t>
            </a:r>
            <a:r>
              <a:rPr lang="en-US" dirty="0"/>
              <a:t>prescribes medicine (optionally) (only psychiatrist, not psychologist)</a:t>
            </a:r>
          </a:p>
          <a:p>
            <a:r>
              <a:rPr lang="en-US" dirty="0" smtClean="0"/>
              <a:t>Therapist </a:t>
            </a:r>
            <a:r>
              <a:rPr lang="en-US" dirty="0"/>
              <a:t>passes an order (optionally)</a:t>
            </a:r>
          </a:p>
          <a:p>
            <a:r>
              <a:rPr lang="de-CH" dirty="0" smtClean="0"/>
              <a:t>The </a:t>
            </a:r>
            <a:r>
              <a:rPr lang="de-CH" dirty="0" err="1"/>
              <a:t>patient</a:t>
            </a:r>
            <a:r>
              <a:rPr lang="de-CH" dirty="0"/>
              <a:t> </a:t>
            </a:r>
            <a:r>
              <a:rPr lang="de-CH" dirty="0" err="1"/>
              <a:t>leaves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8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14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prototype is signed on several </a:t>
            </a:r>
            <a:r>
              <a:rPr lang="en-US" dirty="0" err="1"/>
              <a:t>sketchboards</a:t>
            </a:r>
            <a:r>
              <a:rPr lang="en-US" dirty="0"/>
              <a:t> (see separate </a:t>
            </a:r>
            <a:r>
              <a:rPr lang="en-US"/>
              <a:t>pictures</a:t>
            </a:r>
            <a:r>
              <a:rPr lang="en-US" smtClean="0"/>
              <a:t>)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149D-400F-4EA1-99B9-E48215CC0491}" type="datetime1">
              <a:rPr lang="de-CH" smtClean="0"/>
              <a:t>19.03.2013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800" smtClean="0"/>
              <a:t>Fabian Affolter, Patrick Kofmel, Alejandro Nuñez, Marc Schärer, Arthur van Ommen</a:t>
            </a:r>
            <a:endParaRPr lang="de-CH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2AAC-48F5-478D-821E-C81A184AEAB2}" type="slidenum">
              <a:rPr lang="de-CH" smtClean="0"/>
              <a:t>9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Prototype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41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ellenform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ellen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ellen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609</Words>
  <Application>Microsoft Office PowerPoint</Application>
  <PresentationFormat>Bildschirmpräsentation (4:3)</PresentationFormat>
  <Paragraphs>93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Wellenform</vt:lpstr>
      <vt:lpstr>  Software Engineering and Design Task 3</vt:lpstr>
      <vt:lpstr>Scoping </vt:lpstr>
      <vt:lpstr>Scoping</vt:lpstr>
      <vt:lpstr>Research</vt:lpstr>
      <vt:lpstr>Research</vt:lpstr>
      <vt:lpstr>Research</vt:lpstr>
      <vt:lpstr>Synthesize</vt:lpstr>
      <vt:lpstr>Design</vt:lpstr>
      <vt:lpstr>Prototype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Validate</vt:lpstr>
    </vt:vector>
  </TitlesOfParts>
  <Company>Privat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Vier-Seiten-Modell</dc:title>
  <dc:creator>Patrick Kofmel</dc:creator>
  <cp:lastModifiedBy>Patrick Kofmel</cp:lastModifiedBy>
  <cp:revision>164</cp:revision>
  <dcterms:created xsi:type="dcterms:W3CDTF">2012-11-03T10:24:16Z</dcterms:created>
  <dcterms:modified xsi:type="dcterms:W3CDTF">2013-03-19T15:42:31Z</dcterms:modified>
</cp:coreProperties>
</file>